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D38"/>
    <a:srgbClr val="D8CBC8"/>
    <a:srgbClr val="336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8"/>
  </p:normalViewPr>
  <p:slideViewPr>
    <p:cSldViewPr snapToGrid="0">
      <p:cViewPr varScale="1">
        <p:scale>
          <a:sx n="106" d="100"/>
          <a:sy n="106" d="100"/>
        </p:scale>
        <p:origin x="8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49E8-38A5-BE9D-EFA8-24052DCFE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4F2EF-4AE3-A106-0B66-1EB067357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2539-6DFE-BB92-E450-02D8DB3F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AF81D-FE19-2116-6AE8-340F9EF0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E7F25-EDD3-C599-8CD7-B257DC1E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F35C-F191-080C-4E06-3860C985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7A759-1010-DDF5-2F6D-8CD335EC0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6DA8-F4EF-04C9-3CDB-15E55FD1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2792-F4F6-D057-D003-0C5F8E94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3CFFE-A0E4-DD1A-A626-53946C85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8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4EA4A-021F-E1D8-BEE1-5D949139F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20ECC-BED4-AD00-DE39-B1B6EF0B3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65E21-86A6-3DB2-3984-EB350179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380D-9360-B394-920E-737C9A63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E48B1-D229-490D-4F31-B9AF54F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C114-D723-9A14-E08C-39557F6E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0008-E625-25D0-006D-E2CF57121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99FCC-5B37-C4FA-D354-FA6968BA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4E27A-990B-DDE4-83DF-191729B7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47AE-EE11-D357-5FCC-8AADC846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9A00-5248-C4C9-66EB-16AB5924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10B26-631E-676D-97B2-D36FE94F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EC09-2653-AE3F-2F25-77EFFA49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ACFB0-E96C-5DCA-35EF-6F5D79E9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BD4D0-2A0A-B3F9-3EAB-75951470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B1DB-8AD3-75E9-12D7-504DCCFF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1ED6-CE7A-CF89-8FD3-46A3C4854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F181F-E2F4-A67F-4E40-B6A51757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886AF-8F37-6546-A04D-CFD399AA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D952F-CEAB-152B-1856-95642288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60370-A5B6-7753-4E5F-9BA854F7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8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E8FA-4BDB-2523-18EC-67F94B9C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4FD83-3910-B775-6166-5D2AB8872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9A8B6-EB2D-A3D3-5D3E-73956594C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86CF8-4030-289B-B070-A6E47AB44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18144-45D5-68DF-A547-DA50A9C6F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233094-2343-D8B0-586D-576ED624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4E8CF-28BD-B8A7-BFA4-F762BEB4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5465-00C4-EB4F-1663-D5D35A4B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1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4EE8-7377-C162-B99A-31C94EE6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79031-0CF2-C841-4FB5-2567A893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7E1BC-A1C4-1CEE-207B-E52E0EDC3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42A52-7118-8A2D-C7DF-E246B77F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E6925-6BCC-2A42-F6D4-0099EF68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F12B-64A5-713D-9787-C74AE3B9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5D1D3-1616-13A5-F726-F362473A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3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C7DA-0095-91D8-995F-8C4C8E7E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448C5-109E-92F3-4791-FDB76BD3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92928-34F1-FAF3-D5CF-90D2D29F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00563-067D-4E80-4735-29CED2E1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6C6D-883E-2BEA-FA2E-95D58AFB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21834-91B0-70A1-A45B-3ABD1EAB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5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B6BF-98E6-8BB8-5649-869A56E6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66B24-F5D7-E3AC-1F53-AF2FF4784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15B0E-0245-A11D-A7D9-A1029D79C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8A2A3-B583-07E1-C9B8-D5E02FC3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5D7D9-2F0F-DB19-AB15-4F6CEA75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D003B-0AAC-128B-BEFF-27B22994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10E75-CC78-5369-21F4-ED99B82D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BEBC9-C2D1-2353-4A37-EC4D6A757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7A47-0ED9-1422-5020-903D1D0D6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B5FB8-5E24-2B42-BED1-0222A693EF6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E7827-C699-090F-E769-239587D0E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7225-054F-10C9-2EF4-4AC37AB9F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363BEC-83DE-2F4F-A60E-EFF0A5017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2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E6435-D16D-1A20-606B-9768009D84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CB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B7820-AC47-9BBD-35E3-FDDC77C1D5EE}"/>
              </a:ext>
            </a:extLst>
          </p:cNvPr>
          <p:cNvSpPr/>
          <p:nvPr/>
        </p:nvSpPr>
        <p:spPr>
          <a:xfrm>
            <a:off x="228600" y="204537"/>
            <a:ext cx="6015789" cy="5582652"/>
          </a:xfrm>
          <a:prstGeom prst="rect">
            <a:avLst/>
          </a:prstGeom>
          <a:solidFill>
            <a:srgbClr val="9A6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37C3-9586-8A82-8D89-FDE111FB6DA3}"/>
              </a:ext>
            </a:extLst>
          </p:cNvPr>
          <p:cNvSpPr/>
          <p:nvPr/>
        </p:nvSpPr>
        <p:spPr>
          <a:xfrm>
            <a:off x="6472989" y="204537"/>
            <a:ext cx="5490412" cy="5582652"/>
          </a:xfrm>
          <a:prstGeom prst="rect">
            <a:avLst/>
          </a:prstGeom>
          <a:solidFill>
            <a:srgbClr val="3367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D4290-4166-7198-2D79-60A6616EFC26}"/>
              </a:ext>
            </a:extLst>
          </p:cNvPr>
          <p:cNvSpPr txBox="1"/>
          <p:nvPr/>
        </p:nvSpPr>
        <p:spPr>
          <a:xfrm>
            <a:off x="733926" y="6100011"/>
            <a:ext cx="112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Bookkeeping        Small Businesses      Individuals       Payroll       Audits      Tax Extensions       Consulting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17B6B-4032-0663-E750-843239FB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204536"/>
            <a:ext cx="6003221" cy="5582652"/>
          </a:xfrm>
          <a:prstGeom prst="rect">
            <a:avLst/>
          </a:prstGeom>
        </p:spPr>
      </p:pic>
      <p:pic>
        <p:nvPicPr>
          <p:cNvPr id="10" name="Picture 9" descr="A person and person looking at a computer&#10;&#10;AI-generated content may be incorrect.">
            <a:extLst>
              <a:ext uri="{FF2B5EF4-FFF2-40B4-BE49-F238E27FC236}">
                <a16:creationId xmlns:a16="http://schemas.microsoft.com/office/drawing/2014/main" id="{33CFF210-E14B-1708-69A2-15A456989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42" y="1173080"/>
            <a:ext cx="4653306" cy="4042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54CB41-95AB-5D10-7445-236B49EFFD84}"/>
              </a:ext>
            </a:extLst>
          </p:cNvPr>
          <p:cNvSpPr txBox="1"/>
          <p:nvPr/>
        </p:nvSpPr>
        <p:spPr>
          <a:xfrm>
            <a:off x="9428477" y="319477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Sign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8A7C-6784-F1E1-4747-1BAD7908ED03}"/>
              </a:ext>
            </a:extLst>
          </p:cNvPr>
          <p:cNvSpPr txBox="1"/>
          <p:nvPr/>
        </p:nvSpPr>
        <p:spPr>
          <a:xfrm>
            <a:off x="10511320" y="329139"/>
            <a:ext cx="13223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8748E-C892-9926-4182-AE33A8F86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0" y="252269"/>
            <a:ext cx="1862408" cy="446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C4114-FC79-E250-1795-6408E6C4E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084" y="252270"/>
            <a:ext cx="3151735" cy="3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0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Cartez Dewberry</dc:creator>
  <cp:lastModifiedBy>Cartez Dewberry</cp:lastModifiedBy>
  <cp:revision>1</cp:revision>
  <dcterms:created xsi:type="dcterms:W3CDTF">2025-08-12T20:34:55Z</dcterms:created>
  <dcterms:modified xsi:type="dcterms:W3CDTF">2025-08-12T21:01:59Z</dcterms:modified>
</cp:coreProperties>
</file>